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9144000" cy="5143500" type="screen16x9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1728" y="-10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2A77A-47B2-4DC8-9FFF-994F17B6B507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6A054-09CA-43D0-993A-20717560F8D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0210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fld id="{725FBF44-CC56-4549-9C19-C9CF0AFAAF29}" type="slidenum">
              <a:rPr lang="en-US" altLang="zh-TW" sz="1200" b="0">
                <a:solidFill>
                  <a:prstClr val="black"/>
                </a:solidFill>
                <a:latin typeface="Times New Roman" pitchFamily="18" charset="0"/>
                <a:ea typeface="新細明體" pitchFamily="18" charset="-120"/>
              </a:rPr>
              <a:pPr/>
              <a:t>2</a:t>
            </a:fld>
            <a:endParaRPr lang="en-US" altLang="zh-TW" sz="1200" b="0">
              <a:solidFill>
                <a:prstClr val="black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HK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84076" y="8684826"/>
            <a:ext cx="2972289" cy="457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45ACAC3-5EEC-4363-8BD1-3F3D82587829}" type="slidenum">
              <a:rPr lang="en-US" altLang="zh-TW" sz="1200" b="0">
                <a:solidFill>
                  <a:prstClr val="black"/>
                </a:solidFill>
                <a:latin typeface="Times New Roman" pitchFamily="18" charset="0"/>
                <a:ea typeface="新細明體" pitchFamily="18" charset="-12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zh-TW" sz="1200" b="0">
              <a:solidFill>
                <a:prstClr val="black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HK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076" y="8684826"/>
            <a:ext cx="2972289" cy="457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F42392E1-948C-4549-9911-C99AC19002B7}" type="slidenum">
              <a:rPr lang="en-US" altLang="zh-TW" sz="1200" b="0">
                <a:solidFill>
                  <a:prstClr val="black"/>
                </a:solidFill>
                <a:latin typeface="Times New Roman" pitchFamily="18" charset="0"/>
                <a:ea typeface="新細明體" pitchFamily="18" charset="-12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zh-TW" sz="1200" b="0">
              <a:solidFill>
                <a:prstClr val="black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HK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4076" y="8684826"/>
            <a:ext cx="2972289" cy="457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0A44856C-7AB2-49F1-B994-F56FE623FDA0}" type="slidenum">
              <a:rPr lang="en-US" altLang="zh-TW" sz="1200" b="0">
                <a:solidFill>
                  <a:prstClr val="black"/>
                </a:solidFill>
                <a:latin typeface="Times New Roman" pitchFamily="18" charset="0"/>
                <a:ea typeface="新細明體" pitchFamily="18" charset="-12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zh-TW" sz="1200" b="0">
              <a:solidFill>
                <a:prstClr val="black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H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6711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239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2352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657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3593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8229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6715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69219"/>
            <a:ext cx="386715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45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260872"/>
            <a:ext cx="3868737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1878806"/>
            <a:ext cx="3868737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788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788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55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976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59871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903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262708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740569"/>
            <a:ext cx="4629150" cy="3655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86158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5627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7626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15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8172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63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5253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1515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0611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4129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HK" smtClean="0"/>
              <a:t>Click icon to add picture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2246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70206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832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5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zh-TW" sz="5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全地至高是我主</a:t>
            </a:r>
            <a:r>
              <a:rPr lang="en-US" altLang="zh-TW" sz="5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zh-HK" altLang="en-US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詩集：全地至高是我主，</a:t>
            </a:r>
            <a:r>
              <a:rPr lang="en-US" altLang="zh-TW" dirty="0"/>
              <a:t>1</a:t>
            </a:r>
            <a:endParaRPr lang="zh-HK" altLang="en-US" dirty="0"/>
          </a:p>
        </p:txBody>
      </p:sp>
      <p:pic>
        <p:nvPicPr>
          <p:cNvPr id="4" name="Picture 12" descr="ANd9GcTk3-hgRfXbn1Yg5VwXz-oa5MMQ4JssG5NJLex8xr0w1qEGqxh9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435846"/>
            <a:ext cx="3924300" cy="157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6443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0" descr="crossmap-1024x768-1084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669" y="3391"/>
            <a:ext cx="9144000" cy="5140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835" y="0"/>
            <a:ext cx="9001125" cy="15696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1876425" algn="l"/>
              </a:tabLs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1pPr>
            <a:lvl2pPr marL="976313" indent="-457200">
              <a:tabLst>
                <a:tab pos="1876425" algn="l"/>
              </a:tabLs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2pPr>
            <a:lvl3pPr marL="1547813" indent="-457200">
              <a:tabLst>
                <a:tab pos="1876425" algn="l"/>
              </a:tabLs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3pPr>
            <a:lvl4pPr marL="2119313" indent="-457200">
              <a:tabLst>
                <a:tab pos="1876425" algn="l"/>
              </a:tabLs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4pPr>
            <a:lvl5pPr marL="2690813" indent="-457200">
              <a:tabLst>
                <a:tab pos="1876425" algn="l"/>
              </a:tabLs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5pPr>
            <a:lvl6pPr marL="3148013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876425" algn="l"/>
              </a:tabLs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6pPr>
            <a:lvl7pPr marL="3605213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876425" algn="l"/>
              </a:tabLs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7pPr>
            <a:lvl8pPr marL="4062413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876425" algn="l"/>
              </a:tabLs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8pPr>
            <a:lvl9pPr marL="4519613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876425" algn="l"/>
              </a:tabLs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4800" dirty="0">
                <a:solidFill>
                  <a:srgbClr val="000000"/>
                </a:solidFill>
              </a:rPr>
              <a:t>願靈內甦醒，心獻頌讚歌聲，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4800" dirty="0">
                <a:solidFill>
                  <a:srgbClr val="000000"/>
                </a:solidFill>
              </a:rPr>
              <a:t>投在袮的翅膀，願袮施恩救拯。</a:t>
            </a:r>
            <a:endParaRPr lang="en-US" altLang="zh-HK" sz="4800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10609" y="4788018"/>
            <a:ext cx="2262158" cy="3554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zh-TW" dirty="0">
                <a:solidFill>
                  <a:srgbClr val="000000"/>
                </a:solidFill>
              </a:rPr>
              <a:t>【</a:t>
            </a:r>
            <a:r>
              <a:rPr lang="zh-TW" altLang="zh-TW" dirty="0">
                <a:solidFill>
                  <a:srgbClr val="000000"/>
                </a:solidFill>
              </a:rPr>
              <a:t>全地至高是我主</a:t>
            </a:r>
            <a:r>
              <a:rPr lang="en-US" altLang="zh-TW" dirty="0">
                <a:solidFill>
                  <a:srgbClr val="000000"/>
                </a:solidFill>
              </a:rPr>
              <a:t>】</a:t>
            </a:r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17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rossmap-1024x768-1084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226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0" y="-2241"/>
            <a:ext cx="9001125" cy="15696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1876425" algn="l"/>
              </a:tabLs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1pPr>
            <a:lvl2pPr marL="976313" indent="-457200">
              <a:tabLst>
                <a:tab pos="1876425" algn="l"/>
              </a:tabLs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2pPr>
            <a:lvl3pPr marL="1547813" indent="-457200">
              <a:tabLst>
                <a:tab pos="1876425" algn="l"/>
              </a:tabLs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3pPr>
            <a:lvl4pPr marL="2119313" indent="-457200">
              <a:tabLst>
                <a:tab pos="1876425" algn="l"/>
              </a:tabLs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4pPr>
            <a:lvl5pPr marL="2690813" indent="-457200">
              <a:tabLst>
                <a:tab pos="1876425" algn="l"/>
              </a:tabLs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5pPr>
            <a:lvl6pPr marL="3148013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876425" algn="l"/>
              </a:tabLs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6pPr>
            <a:lvl7pPr marL="3605213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876425" algn="l"/>
              </a:tabLs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7pPr>
            <a:lvl8pPr marL="4062413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876425" algn="l"/>
              </a:tabLs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8pPr>
            <a:lvl9pPr marL="4519613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876425" algn="l"/>
              </a:tabLs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4800" dirty="0">
                <a:solidFill>
                  <a:srgbClr val="000000"/>
                </a:solidFill>
              </a:rPr>
              <a:t>願榮耀歸主，高唱頌讚新歌，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4800" dirty="0">
                <a:solidFill>
                  <a:srgbClr val="000000"/>
                </a:solidFill>
              </a:rPr>
              <a:t>琴和應瑟奏鳴，樂韻歌聲齊賀。</a:t>
            </a:r>
            <a:endParaRPr lang="en-US" altLang="zh-HK" sz="48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0609" y="4788018"/>
            <a:ext cx="2262158" cy="3554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zh-TW" dirty="0">
                <a:solidFill>
                  <a:srgbClr val="000000"/>
                </a:solidFill>
              </a:rPr>
              <a:t>【</a:t>
            </a:r>
            <a:r>
              <a:rPr lang="zh-TW" altLang="zh-TW" dirty="0">
                <a:solidFill>
                  <a:srgbClr val="000000"/>
                </a:solidFill>
              </a:rPr>
              <a:t>全地至高是我主</a:t>
            </a:r>
            <a:r>
              <a:rPr lang="en-US" altLang="zh-TW" dirty="0">
                <a:solidFill>
                  <a:srgbClr val="000000"/>
                </a:solidFill>
              </a:rPr>
              <a:t>】</a:t>
            </a:r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9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rossmap-1024x768-1084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0" y="-20170"/>
            <a:ext cx="9128720" cy="5163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79077" y="0"/>
            <a:ext cx="9001125" cy="23083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1876425" algn="l"/>
              </a:tabLs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1pPr>
            <a:lvl2pPr marL="976313" indent="-457200">
              <a:tabLst>
                <a:tab pos="1876425" algn="l"/>
              </a:tabLs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2pPr>
            <a:lvl3pPr marL="1547813" indent="-457200">
              <a:tabLst>
                <a:tab pos="1876425" algn="l"/>
              </a:tabLs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3pPr>
            <a:lvl4pPr marL="2119313" indent="-457200">
              <a:tabLst>
                <a:tab pos="1876425" algn="l"/>
              </a:tabLs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4pPr>
            <a:lvl5pPr marL="2690813" indent="-457200">
              <a:tabLst>
                <a:tab pos="1876425" algn="l"/>
              </a:tabLs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5pPr>
            <a:lvl6pPr marL="3148013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876425" algn="l"/>
              </a:tabLs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6pPr>
            <a:lvl7pPr marL="3605213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876425" algn="l"/>
              </a:tabLs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7pPr>
            <a:lvl8pPr marL="4062413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876425" algn="l"/>
              </a:tabLs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8pPr>
            <a:lvl9pPr marL="4519613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876425" algn="l"/>
              </a:tabLs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4800" dirty="0">
                <a:solidFill>
                  <a:srgbClr val="000000"/>
                </a:solidFill>
              </a:rPr>
              <a:t>全地至高是我主，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4800" dirty="0">
                <a:solidFill>
                  <a:srgbClr val="000000"/>
                </a:solidFill>
              </a:rPr>
              <a:t>各邦一致頌揚，讓這歌盡獻主，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4800" dirty="0">
                <a:solidFill>
                  <a:srgbClr val="000000"/>
                </a:solidFill>
              </a:rPr>
              <a:t>榮光高照諸天。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0609" y="4788018"/>
            <a:ext cx="2262158" cy="3554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zh-TW" dirty="0">
                <a:solidFill>
                  <a:srgbClr val="000000"/>
                </a:solidFill>
              </a:rPr>
              <a:t>【</a:t>
            </a:r>
            <a:r>
              <a:rPr lang="zh-TW" altLang="zh-TW" dirty="0">
                <a:solidFill>
                  <a:srgbClr val="000000"/>
                </a:solidFill>
              </a:rPr>
              <a:t>全地至高是我主</a:t>
            </a:r>
            <a:r>
              <a:rPr lang="en-US" altLang="zh-TW" dirty="0">
                <a:solidFill>
                  <a:srgbClr val="000000"/>
                </a:solidFill>
              </a:rPr>
              <a:t>】</a:t>
            </a:r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79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rossmap-1024x768-1084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631"/>
            <a:ext cx="9144000" cy="5163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0" y="51470"/>
            <a:ext cx="9001125" cy="15696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1876425" algn="l"/>
              </a:tabLs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1pPr>
            <a:lvl2pPr marL="976313" indent="-457200">
              <a:tabLst>
                <a:tab pos="1876425" algn="l"/>
              </a:tabLs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2pPr>
            <a:lvl3pPr marL="1547813" indent="-457200">
              <a:tabLst>
                <a:tab pos="1876425" algn="l"/>
              </a:tabLs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3pPr>
            <a:lvl4pPr marL="2119313" indent="-457200">
              <a:tabLst>
                <a:tab pos="1876425" algn="l"/>
              </a:tabLs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4pPr>
            <a:lvl5pPr marL="2690813" indent="-457200">
              <a:tabLst>
                <a:tab pos="1876425" algn="l"/>
              </a:tabLs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5pPr>
            <a:lvl6pPr marL="3148013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876425" algn="l"/>
              </a:tabLs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6pPr>
            <a:lvl7pPr marL="3605213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876425" algn="l"/>
              </a:tabLs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7pPr>
            <a:lvl8pPr marL="4062413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876425" algn="l"/>
              </a:tabLs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8pPr>
            <a:lvl9pPr marL="4519613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876425" algn="l"/>
              </a:tabLst>
              <a:defRPr kumimoji="1" sz="2800" b="1">
                <a:solidFill>
                  <a:srgbClr val="4D4D4D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4800" dirty="0">
                <a:solidFill>
                  <a:srgbClr val="000000"/>
                </a:solidFill>
              </a:rPr>
              <a:t>慈愛達到穹蒼處，恩慈信實，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4800" dirty="0">
                <a:solidFill>
                  <a:srgbClr val="000000"/>
                </a:solidFill>
              </a:rPr>
              <a:t>並賜下寬容饒恕。</a:t>
            </a:r>
            <a:endParaRPr lang="en-US" altLang="zh-HK" sz="48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0609" y="4788018"/>
            <a:ext cx="2262158" cy="3554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zh-TW" dirty="0">
                <a:solidFill>
                  <a:srgbClr val="000000"/>
                </a:solidFill>
              </a:rPr>
              <a:t>【</a:t>
            </a:r>
            <a:r>
              <a:rPr lang="zh-TW" altLang="zh-TW" dirty="0">
                <a:solidFill>
                  <a:srgbClr val="000000"/>
                </a:solidFill>
              </a:rPr>
              <a:t>全地至高是我主</a:t>
            </a:r>
            <a:r>
              <a:rPr lang="en-US" altLang="zh-TW" dirty="0">
                <a:solidFill>
                  <a:srgbClr val="000000"/>
                </a:solidFill>
              </a:rPr>
              <a:t>】</a:t>
            </a:r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24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6to9pl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800" b="1" i="0" u="none" strike="noStrike" cap="none" normalizeH="0" baseline="0" smtClean="0">
            <a:ln>
              <a:noFill/>
            </a:ln>
            <a:solidFill>
              <a:srgbClr val="4D4D4D"/>
            </a:solidFill>
            <a:effectLst/>
            <a:latin typeface="標楷體" panose="03000509000000000000" pitchFamily="65" charset="-120"/>
            <a:ea typeface="標楷體" panose="03000509000000000000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800" b="1" i="0" u="none" strike="noStrike" cap="none" normalizeH="0" baseline="0" smtClean="0">
            <a:ln>
              <a:noFill/>
            </a:ln>
            <a:solidFill>
              <a:srgbClr val="4D4D4D"/>
            </a:solidFill>
            <a:effectLst/>
            <a:latin typeface="標楷體" panose="03000509000000000000" pitchFamily="65" charset="-120"/>
            <a:ea typeface="標楷體" panose="03000509000000000000" pitchFamily="65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16to9plain</Template>
  <TotalTime>8</TotalTime>
  <Words>165</Words>
  <Application>Microsoft Office PowerPoint</Application>
  <PresentationFormat>On-screen Show (16:9)</PresentationFormat>
  <Paragraphs>19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16to9plain</vt:lpstr>
      <vt:lpstr>預設簡報設計</vt:lpstr>
      <vt:lpstr>【全地至高是我主】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【全地至高是我主】</dc:title>
  <dc:creator>wsc</dc:creator>
  <cp:lastModifiedBy>wsc</cp:lastModifiedBy>
  <cp:revision>1</cp:revision>
  <dcterms:created xsi:type="dcterms:W3CDTF">2018-11-20T19:58:41Z</dcterms:created>
  <dcterms:modified xsi:type="dcterms:W3CDTF">2018-11-20T20:07:38Z</dcterms:modified>
</cp:coreProperties>
</file>