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728" y="-10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2A77A-47B2-4DC8-9FFF-994F17B6B507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6A054-09CA-43D0-993A-20717560F8D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2103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fld id="{725FBF44-CC56-4549-9C19-C9CF0AFAAF29}" type="slidenum">
              <a:rPr lang="en-US" altLang="zh-TW" sz="1200" b="0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/>
              <a:t>2</a:t>
            </a:fld>
            <a:endParaRPr lang="en-US" altLang="zh-TW" sz="1200" b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45ACAC3-5EEC-4363-8BD1-3F3D82587829}" type="slidenum">
              <a:rPr lang="en-US" altLang="zh-TW" sz="1200" b="0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 sz="1200" b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42392E1-948C-4549-9911-C99AC19002B7}" type="slidenum">
              <a:rPr lang="en-US" altLang="zh-TW" sz="1200" b="0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TW" sz="1200" b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A44856C-7AB2-49F1-B994-F56FE623FDA0}" type="slidenum">
              <a:rPr lang="en-US" altLang="zh-TW" sz="1200" b="0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TW" sz="1200" b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57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59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229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55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97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59871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03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8615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62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5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32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zh-TW" sz="5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全地至高是我主</a:t>
            </a:r>
            <a:r>
              <a:rPr lang="en-US" altLang="zh-TW" sz="5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HK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詩集：全地至高是我主，</a:t>
            </a:r>
            <a:r>
              <a:rPr lang="en-US" altLang="zh-TW" dirty="0"/>
              <a:t>1</a:t>
            </a:r>
            <a:endParaRPr lang="zh-HK" altLang="en-US" dirty="0"/>
          </a:p>
        </p:txBody>
      </p:sp>
      <p:pic>
        <p:nvPicPr>
          <p:cNvPr id="4" name="Picture 12" descr="ANd9GcTk3-hgRfXbn1Yg5VwXz-oa5MMQ4JssG5NJLex8xr0w1qEGqxh9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435846"/>
            <a:ext cx="3924300" cy="157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44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0" descr="crossmap-1024x768-1084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69" y="3391"/>
            <a:ext cx="9144000" cy="5140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835" y="0"/>
            <a:ext cx="9001125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976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547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2119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690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31480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36052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40624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45196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願靈內甦醒，心獻頌讚歌聲，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投在袮的翅膀，願袮施恩救拯。</a:t>
            </a:r>
            <a:endParaRPr lang="en-US" altLang="zh-HK" sz="48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0609" y="4788018"/>
            <a:ext cx="2262158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000000"/>
                </a:solidFill>
              </a:rPr>
              <a:t>【</a:t>
            </a:r>
            <a:r>
              <a:rPr lang="zh-TW" altLang="zh-TW" dirty="0">
                <a:solidFill>
                  <a:srgbClr val="000000"/>
                </a:solidFill>
              </a:rPr>
              <a:t>全地至高是我主</a:t>
            </a:r>
            <a:r>
              <a:rPr lang="en-US" altLang="zh-TW" dirty="0">
                <a:solidFill>
                  <a:srgbClr val="000000"/>
                </a:solidFill>
              </a:rPr>
              <a:t>】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rossmap-1024x768-1084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2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-2241"/>
            <a:ext cx="9001125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976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547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2119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690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31480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36052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40624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45196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願榮耀歸主，高唱頌讚新歌，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琴和應瑟奏鳴，樂韻歌聲齊賀。</a:t>
            </a:r>
            <a:endParaRPr lang="en-US" altLang="zh-HK" sz="4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0609" y="4788018"/>
            <a:ext cx="2262158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000000"/>
                </a:solidFill>
              </a:rPr>
              <a:t>【</a:t>
            </a:r>
            <a:r>
              <a:rPr lang="zh-TW" altLang="zh-TW" dirty="0">
                <a:solidFill>
                  <a:srgbClr val="000000"/>
                </a:solidFill>
              </a:rPr>
              <a:t>全地至高是我主</a:t>
            </a:r>
            <a:r>
              <a:rPr lang="en-US" altLang="zh-TW" dirty="0">
                <a:solidFill>
                  <a:srgbClr val="000000"/>
                </a:solidFill>
              </a:rPr>
              <a:t>】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rossmap-1024x768-1084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0" y="-20170"/>
            <a:ext cx="9128720" cy="5163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79077" y="0"/>
            <a:ext cx="9001125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976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547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2119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690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31480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36052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40624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45196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全地至高是我主，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各邦一致頌揚，讓這歌盡獻主，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榮光高照諸天。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0609" y="4788018"/>
            <a:ext cx="2262158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000000"/>
                </a:solidFill>
              </a:rPr>
              <a:t>【</a:t>
            </a:r>
            <a:r>
              <a:rPr lang="zh-TW" altLang="zh-TW" dirty="0">
                <a:solidFill>
                  <a:srgbClr val="000000"/>
                </a:solidFill>
              </a:rPr>
              <a:t>全地至高是我主</a:t>
            </a:r>
            <a:r>
              <a:rPr lang="en-US" altLang="zh-TW" dirty="0">
                <a:solidFill>
                  <a:srgbClr val="000000"/>
                </a:solidFill>
              </a:rPr>
              <a:t>】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rossmap-1024x768-1084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631"/>
            <a:ext cx="9144000" cy="516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51470"/>
            <a:ext cx="9001125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976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547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21193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690813" indent="-457200"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31480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36052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40624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4519613" indent="-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76425" algn="l"/>
              </a:tabLs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慈愛達到穹蒼處，恩慈信實，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800" dirty="0">
                <a:solidFill>
                  <a:srgbClr val="000000"/>
                </a:solidFill>
              </a:rPr>
              <a:t>並賜下寬容饒恕。</a:t>
            </a:r>
            <a:endParaRPr lang="en-US" altLang="zh-HK" sz="4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0609" y="4788018"/>
            <a:ext cx="2262158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TW" dirty="0">
                <a:solidFill>
                  <a:srgbClr val="000000"/>
                </a:solidFill>
              </a:rPr>
              <a:t>【</a:t>
            </a:r>
            <a:r>
              <a:rPr lang="zh-TW" altLang="zh-TW" dirty="0">
                <a:solidFill>
                  <a:srgbClr val="000000"/>
                </a:solidFill>
              </a:rPr>
              <a:t>全地至高是我主</a:t>
            </a:r>
            <a:r>
              <a:rPr lang="en-US" altLang="zh-TW" dirty="0">
                <a:solidFill>
                  <a:srgbClr val="000000"/>
                </a:solidFill>
              </a:rPr>
              <a:t>】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8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anose="03000509000000000000" pitchFamily="65" charset="-12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800" b="1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標楷體" panose="03000509000000000000" pitchFamily="65" charset="-120"/>
            <a:ea typeface="標楷體" panose="03000509000000000000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8</TotalTime>
  <Words>165</Words>
  <Application>Microsoft Office PowerPoint</Application>
  <PresentationFormat>On-screen Show (16:9)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16to9plain</vt:lpstr>
      <vt:lpstr>預設簡報設計</vt:lpstr>
      <vt:lpstr>【全地至高是我主】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【全地至高是我主】</dc:title>
  <dc:creator>wsc</dc:creator>
  <cp:lastModifiedBy>wsc</cp:lastModifiedBy>
  <cp:revision>1</cp:revision>
  <dcterms:created xsi:type="dcterms:W3CDTF">2018-11-20T19:58:41Z</dcterms:created>
  <dcterms:modified xsi:type="dcterms:W3CDTF">2018-11-20T20:07:38Z</dcterms:modified>
</cp:coreProperties>
</file>